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4" r:id="rId5"/>
    <p:sldId id="265" r:id="rId6"/>
    <p:sldId id="258" r:id="rId7"/>
    <p:sldId id="277" r:id="rId8"/>
    <p:sldId id="263" r:id="rId9"/>
    <p:sldId id="273" r:id="rId10"/>
    <p:sldId id="274" r:id="rId11"/>
    <p:sldId id="280" r:id="rId12"/>
    <p:sldId id="275" r:id="rId13"/>
    <p:sldId id="276" r:id="rId14"/>
    <p:sldId id="268" r:id="rId15"/>
    <p:sldId id="262" r:id="rId16"/>
    <p:sldId id="270" r:id="rId17"/>
    <p:sldId id="278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026C-8974-412C-B517-73EECA33542B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00EC-82A3-48F6-96A6-B57063D1CB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026C-8974-412C-B517-73EECA33542B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00EC-82A3-48F6-96A6-B57063D1CB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026C-8974-412C-B517-73EECA33542B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00EC-82A3-48F6-96A6-B57063D1CB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026C-8974-412C-B517-73EECA33542B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00EC-82A3-48F6-96A6-B57063D1CB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026C-8974-412C-B517-73EECA33542B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00EC-82A3-48F6-96A6-B57063D1CB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026C-8974-412C-B517-73EECA33542B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00EC-82A3-48F6-96A6-B57063D1CB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026C-8974-412C-B517-73EECA33542B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00EC-82A3-48F6-96A6-B57063D1CB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026C-8974-412C-B517-73EECA33542B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00EC-82A3-48F6-96A6-B57063D1CB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026C-8974-412C-B517-73EECA33542B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00EC-82A3-48F6-96A6-B57063D1CB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026C-8974-412C-B517-73EECA33542B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00EC-82A3-48F6-96A6-B57063D1CB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026C-8974-412C-B517-73EECA33542B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00EC-82A3-48F6-96A6-B57063D1CB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B026C-8974-412C-B517-73EECA33542B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C00EC-82A3-48F6-96A6-B57063D1CB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128792" cy="1470025"/>
          </a:xfrm>
        </p:spPr>
        <p:txBody>
          <a:bodyPr>
            <a:normAutofit/>
          </a:bodyPr>
          <a:lstStyle/>
          <a:p>
            <a:r>
              <a:rPr lang="en-US" altLang="ko-KR" sz="6000" dirty="0" smtClean="0"/>
              <a:t>Data Structure</a:t>
            </a:r>
            <a:endParaRPr lang="ko-KR" altLang="en-US" sz="6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139952" y="5157192"/>
            <a:ext cx="4528592" cy="1080120"/>
          </a:xfrm>
        </p:spPr>
        <p:txBody>
          <a:bodyPr/>
          <a:lstStyle/>
          <a:p>
            <a:r>
              <a:rPr lang="en-US" altLang="ko-KR" dirty="0" smtClean="0"/>
              <a:t>2010070017 </a:t>
            </a:r>
            <a:r>
              <a:rPr lang="ko-KR" altLang="en-US" dirty="0" smtClean="0"/>
              <a:t>공민철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검색 카운트 후 정렬</a:t>
            </a:r>
            <a:endParaRPr lang="ko-KR" altLang="en-US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420888"/>
            <a:ext cx="53149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파일에 데이터 저장</a:t>
            </a:r>
            <a:endParaRPr lang="ko-KR" alt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068960"/>
            <a:ext cx="738715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더블클릭 했을 때</a:t>
            </a:r>
            <a:endParaRPr lang="ko-KR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060848"/>
            <a:ext cx="279082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988840"/>
            <a:ext cx="277177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오른쪽 화살표 5"/>
          <p:cNvSpPr/>
          <p:nvPr/>
        </p:nvSpPr>
        <p:spPr>
          <a:xfrm>
            <a:off x="4788024" y="3212976"/>
            <a:ext cx="1080120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348880"/>
            <a:ext cx="4413498" cy="412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제목 1"/>
          <p:cNvSpPr>
            <a:spLocks noGrp="1"/>
          </p:cNvSpPr>
          <p:nvPr>
            <p:ph type="title"/>
          </p:nvPr>
        </p:nvSpPr>
        <p:spPr>
          <a:xfrm>
            <a:off x="914400" y="764704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부품목록 창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204864"/>
            <a:ext cx="345638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67744" y="980728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 smtClean="0"/>
              <a:t>버블정렬로 가격 정렬 </a:t>
            </a:r>
            <a:endParaRPr lang="ko-KR" altLang="en-US" sz="40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4207" y="2276872"/>
            <a:ext cx="3389793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59632" y="1124744"/>
            <a:ext cx="8229600" cy="1143000"/>
          </a:xfrm>
        </p:spPr>
        <p:txBody>
          <a:bodyPr/>
          <a:lstStyle/>
          <a:p>
            <a:r>
              <a:rPr lang="ko-KR" altLang="en-US" dirty="0" err="1" smtClean="0"/>
              <a:t>가격별로</a:t>
            </a:r>
            <a:r>
              <a:rPr lang="ko-KR" altLang="en-US" dirty="0" smtClean="0"/>
              <a:t> 정렬</a:t>
            </a:r>
            <a:endParaRPr lang="ko-KR" alt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0360" y="2996952"/>
            <a:ext cx="337364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068960"/>
            <a:ext cx="3414841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부품 선택 시</a:t>
            </a:r>
            <a:endParaRPr lang="ko-KR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04864"/>
            <a:ext cx="361808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4303" y="2924944"/>
            <a:ext cx="277969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오른쪽 화살표 5"/>
          <p:cNvSpPr/>
          <p:nvPr/>
        </p:nvSpPr>
        <p:spPr>
          <a:xfrm>
            <a:off x="5292080" y="3645024"/>
            <a:ext cx="100811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31640" y="2780928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끝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6000" dirty="0" smtClean="0"/>
              <a:t>메인 화면</a:t>
            </a:r>
            <a:endParaRPr lang="ko-KR" altLang="en-US" sz="6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564904"/>
            <a:ext cx="374332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933056"/>
            <a:ext cx="4180568" cy="2730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908720"/>
            <a:ext cx="2687763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980728"/>
            <a:ext cx="298926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회원정보 구조체와 저장</a:t>
            </a:r>
            <a:endParaRPr lang="ko-KR" alt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4474" y="2348880"/>
            <a:ext cx="404952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348880"/>
            <a:ext cx="3691743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회원검색 리스트박스에 출력</a:t>
            </a:r>
            <a:endParaRPr lang="ko-KR" alt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780928"/>
            <a:ext cx="7200800" cy="280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회원정보 입력</a:t>
            </a:r>
            <a:endParaRPr lang="ko-KR" altLang="en-US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72816"/>
            <a:ext cx="295654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700808"/>
            <a:ext cx="301942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5229200"/>
            <a:ext cx="25812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오른쪽 화살표 11"/>
          <p:cNvSpPr/>
          <p:nvPr/>
        </p:nvSpPr>
        <p:spPr>
          <a:xfrm>
            <a:off x="4427984" y="3212976"/>
            <a:ext cx="79208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왼쪽으로 구부러진 화살표 16"/>
          <p:cNvSpPr/>
          <p:nvPr/>
        </p:nvSpPr>
        <p:spPr>
          <a:xfrm>
            <a:off x="8279904" y="4365104"/>
            <a:ext cx="864096" cy="1800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764704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검색</a:t>
            </a:r>
            <a:r>
              <a:rPr lang="en-US" altLang="ko-KR" dirty="0" smtClean="0"/>
              <a:t>(Max-Heap </a:t>
            </a:r>
            <a:r>
              <a:rPr lang="ko-KR" altLang="en-US" dirty="0" smtClean="0"/>
              <a:t>사용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060848"/>
            <a:ext cx="589578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회원 </a:t>
            </a:r>
            <a:r>
              <a:rPr lang="ko-KR" altLang="en-US" dirty="0" err="1" smtClean="0"/>
              <a:t>검색창</a:t>
            </a:r>
            <a:endParaRPr lang="ko-KR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200" y="1844824"/>
            <a:ext cx="7200800" cy="470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492896"/>
            <a:ext cx="453888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5890" y="2636912"/>
            <a:ext cx="188811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오른쪽 화살표 7"/>
          <p:cNvSpPr/>
          <p:nvPr/>
        </p:nvSpPr>
        <p:spPr>
          <a:xfrm>
            <a:off x="6300192" y="3429000"/>
            <a:ext cx="8640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42</Words>
  <Application>Microsoft Office PowerPoint</Application>
  <PresentationFormat>화면 슬라이드 쇼(4:3)</PresentationFormat>
  <Paragraphs>16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Data Structure</vt:lpstr>
      <vt:lpstr>메인 화면</vt:lpstr>
      <vt:lpstr>슬라이드 3</vt:lpstr>
      <vt:lpstr>회원정보 구조체와 저장</vt:lpstr>
      <vt:lpstr>회원검색 리스트박스에 출력</vt:lpstr>
      <vt:lpstr>회원정보 입력</vt:lpstr>
      <vt:lpstr>검색(Max-Heap 사용)</vt:lpstr>
      <vt:lpstr>회원 검색창</vt:lpstr>
      <vt:lpstr>슬라이드 9</vt:lpstr>
      <vt:lpstr>검색 카운트 후 정렬</vt:lpstr>
      <vt:lpstr>파일에 데이터 저장</vt:lpstr>
      <vt:lpstr>더블클릭 했을 때</vt:lpstr>
      <vt:lpstr>부품목록 창</vt:lpstr>
      <vt:lpstr>슬라이드 14</vt:lpstr>
      <vt:lpstr>가격별로 정렬</vt:lpstr>
      <vt:lpstr>부품 선택 시</vt:lpstr>
      <vt:lpstr>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</dc:title>
  <dc:creator>공민철</dc:creator>
  <cp:lastModifiedBy>공민철</cp:lastModifiedBy>
  <cp:revision>36</cp:revision>
  <dcterms:created xsi:type="dcterms:W3CDTF">2013-12-02T02:27:41Z</dcterms:created>
  <dcterms:modified xsi:type="dcterms:W3CDTF">2013-12-09T18:41:58Z</dcterms:modified>
</cp:coreProperties>
</file>